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sldIdLst>
    <p:sldId id="256" r:id="rId2"/>
    <p:sldId id="257" r:id="rId3"/>
    <p:sldId id="259" r:id="rId4"/>
    <p:sldId id="262" r:id="rId5"/>
    <p:sldId id="263" r:id="rId6"/>
    <p:sldId id="265" r:id="rId7"/>
    <p:sldId id="264" r:id="rId8"/>
    <p:sldId id="277" r:id="rId9"/>
    <p:sldId id="287" r:id="rId10"/>
    <p:sldId id="289" r:id="rId11"/>
    <p:sldId id="295" r:id="rId12"/>
    <p:sldId id="266" r:id="rId13"/>
    <p:sldId id="268" r:id="rId14"/>
    <p:sldId id="269" r:id="rId15"/>
    <p:sldId id="270" r:id="rId16"/>
    <p:sldId id="271" r:id="rId17"/>
    <p:sldId id="296" r:id="rId18"/>
    <p:sldId id="267" r:id="rId19"/>
    <p:sldId id="272" r:id="rId20"/>
    <p:sldId id="273" r:id="rId21"/>
    <p:sldId id="297" r:id="rId22"/>
    <p:sldId id="298" r:id="rId23"/>
    <p:sldId id="299" r:id="rId24"/>
    <p:sldId id="300" r:id="rId25"/>
    <p:sldId id="301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3" r:id="rId45"/>
    <p:sldId id="325" r:id="rId46"/>
    <p:sldId id="324" r:id="rId47"/>
    <p:sldId id="326" r:id="rId48"/>
    <p:sldId id="327" r:id="rId49"/>
    <p:sldId id="27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allowPng="1" organizeInFolders="0" useLongFilenames="0" imgSz="1024x768" encoding="macintosh"/>
  <p:clrMru>
    <a:srgbClr val="000000"/>
    <a:srgbClr val="FF0000"/>
    <a:srgbClr val="00FF00"/>
    <a:srgbClr val="00CC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1836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7721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6893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1346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162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442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708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133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6371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1584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512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1A23E-E06A-4661-8042-9CB55B8399AD}" type="datetimeFigureOut">
              <a:rPr lang="en-AU" smtClean="0"/>
              <a:pPr/>
              <a:t>3/11/16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86223-6B5A-4E64-A0DF-B3EC2CEEF68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661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1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1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1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1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3618" y="2367171"/>
            <a:ext cx="68767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Kew Cottages</a:t>
            </a:r>
          </a:p>
          <a:p>
            <a:pPr algn="ctr"/>
            <a:endParaRPr lang="en-AU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Heritage Presentation -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86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0" y="762545"/>
            <a:ext cx="9144000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1 - Validation</a:t>
            </a:r>
            <a:r>
              <a:rPr lang="en-A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Case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72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-12524" y="693140"/>
            <a:ext cx="9164805" cy="5471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2 – Main Drive View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53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1\Documents\Kew Cottages\Photos\Final\Email\Figure 16 - Close Up Vie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79720"/>
            <a:ext cx="9144000" cy="60996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228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1\Documents\Kew Cottages\Photos\Final\Email\Figure 16 - Close Up Vie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79720"/>
            <a:ext cx="9144000" cy="60996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1\Documents\Kew Cottages\Plan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88104"/>
            <a:ext cx="2843808" cy="196989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75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1\Documents\Kew Cottages\Photos\Final\Email\Figure 16 - Close Up Vie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79720"/>
            <a:ext cx="9144000" cy="60996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1\Documents\Kew Cottages\Plan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88104"/>
            <a:ext cx="2843808" cy="196989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372248" y="5516703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/>
          <p:cNvSpPr/>
          <p:nvPr/>
        </p:nvSpPr>
        <p:spPr>
          <a:xfrm>
            <a:off x="6876304" y="6164775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6444304" y="980728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2195784" y="980728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54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1\Documents\Kew Cottages\Photos\Final\Email\Figure 16 - Close Up Vie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79720"/>
            <a:ext cx="9144000" cy="60996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1\Documents\Kew Cottages\Plan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88104"/>
            <a:ext cx="2843808" cy="196989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668344" y="5013176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4356000" y="3356992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155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1\Documents\Kew Cottages\Photos\Final\Email\Figure 16 - Close Up Vie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79720"/>
            <a:ext cx="9144000" cy="60996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1\Documents\Kew Cottages\Plan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88104"/>
            <a:ext cx="2843808" cy="196989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604496" y="5373216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5890228" y="3497609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886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-12524" y="693140"/>
            <a:ext cx="9164805" cy="547171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3 – Main Drive View </a:t>
            </a:r>
            <a:r>
              <a:rPr lang="en-AU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77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1\Documents\Kew Cottages\Photos\Final\Email\Figure 17 - Close Up View 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79720"/>
            <a:ext cx="9144000" cy="60996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73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1\Documents\Kew Cottages\Photos\Final\Email\Figure 17 - Close Up View 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79720"/>
            <a:ext cx="9144000" cy="60996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1\Documents\Kew Cottages\Plan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88104"/>
            <a:ext cx="2843808" cy="196989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372248" y="5516703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/>
          <p:cNvSpPr/>
          <p:nvPr/>
        </p:nvSpPr>
        <p:spPr>
          <a:xfrm>
            <a:off x="6876304" y="6164775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1907704" y="1916832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2411760" y="980728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81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379" y="207015"/>
            <a:ext cx="9143241" cy="644397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61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1\Documents\Kew Cottages\Photos\Final\Email\Figure 17 - Close Up View 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79720"/>
            <a:ext cx="9144000" cy="60996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1\Documents\Kew Cottages\Plan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88104"/>
            <a:ext cx="2843808" cy="196989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668392" y="5012647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5364088" y="2924944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851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-12524" y="693140"/>
            <a:ext cx="9164804" cy="547171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4 – The Park Path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836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0" y="380042"/>
            <a:ext cx="9144000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48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0" y="380042"/>
            <a:ext cx="9144000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732240" y="5946175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2843808" y="1844824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80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0" y="380042"/>
            <a:ext cx="9144000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876256" y="6125851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3131888" y="1916302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76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0" y="381529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631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0" y="380042"/>
            <a:ext cx="9144000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2060848"/>
            <a:ext cx="1368152" cy="93610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359532" y="307697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Walker building outline</a:t>
            </a:r>
          </a:p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(estimated)</a:t>
            </a:r>
            <a:endParaRPr lang="en-A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596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56mm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67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940987" y="1484255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6732288" y="5948751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56mm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8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275904" y="1628271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6876304" y="6093296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56mm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739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379" y="207015"/>
            <a:ext cx="9143241" cy="644397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1772816"/>
            <a:ext cx="5760640" cy="33123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95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56mm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59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576" y="1772816"/>
            <a:ext cx="2880320" cy="201622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59532" y="4057186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Walker building outline</a:t>
            </a:r>
          </a:p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(estimated)</a:t>
            </a:r>
            <a:endParaRPr lang="en-A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56mm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91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-12524" y="693140"/>
            <a:ext cx="9164804" cy="547171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5 – The Park Bench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1146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7329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779960" y="1556792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6732288" y="5948751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403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779960" y="1833474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6516288" y="5715807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71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635896" y="1916832"/>
            <a:ext cx="792088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37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27784" y="1916832"/>
            <a:ext cx="1872208" cy="1008112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4283968" y="3102059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Walker building outline</a:t>
            </a:r>
          </a:p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(estimated)</a:t>
            </a:r>
            <a:endParaRPr lang="en-A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256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51mm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889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356000" y="1316671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6516216" y="5732727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51mm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22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53" y="830042"/>
            <a:ext cx="9143894" cy="519791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557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076104" y="1340239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6732216" y="5949015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51mm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732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139952" y="1484784"/>
            <a:ext cx="2016224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51mm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668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" y="380042"/>
            <a:ext cx="9143998" cy="609897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27784" y="1484784"/>
            <a:ext cx="3672408" cy="2232248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-108520" y="3678123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Walker building outline</a:t>
            </a:r>
          </a:p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(estimated)</a:t>
            </a:r>
            <a:endParaRPr lang="en-A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021288"/>
            <a:ext cx="3168352" cy="46166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51mm eq. lens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701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-12523" y="693140"/>
            <a:ext cx="9164802" cy="547171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6 – Nearby Bench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899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2516044" y="693140"/>
            <a:ext cx="4111913" cy="616486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6 – Nearby Bench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02128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1.7m,</a:t>
            </a:r>
          </a:p>
          <a:p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51mm eq. lens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2136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2516044" y="693140"/>
            <a:ext cx="4111913" cy="616486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6 – Nearby Bench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02128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1.7m,</a:t>
            </a:r>
          </a:p>
          <a:p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51mm eq. lens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542678" y="5732726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/>
          <p:cNvSpPr/>
          <p:nvPr/>
        </p:nvSpPr>
        <p:spPr>
          <a:xfrm>
            <a:off x="3851920" y="1988840"/>
            <a:ext cx="432000" cy="432577"/>
          </a:xfrm>
          <a:prstGeom prst="ellipse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517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2516044" y="693140"/>
            <a:ext cx="4111913" cy="616486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6 – Nearby Bench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02128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1.7m,</a:t>
            </a:r>
          </a:p>
          <a:p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51mm eq. lens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15816" y="2096019"/>
            <a:ext cx="2016224" cy="14401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090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2516044" y="693140"/>
            <a:ext cx="4111913" cy="616486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6 – Nearby Bench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02128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1.7m,</a:t>
            </a:r>
          </a:p>
          <a:p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51mm eq. lens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15816" y="2096019"/>
            <a:ext cx="2016224" cy="14401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03763">
            <a:off x="2910249" y="2196597"/>
            <a:ext cx="2892324" cy="201812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2051720" y="112474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building outline</a:t>
            </a:r>
          </a:p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(estimated)</a:t>
            </a:r>
            <a:endParaRPr lang="en-A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42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2516044" y="693140"/>
            <a:ext cx="4111913" cy="616486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6 – Nearby Bench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02128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1.7m,</a:t>
            </a:r>
          </a:p>
          <a:p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51mm eq. lens</a:t>
            </a: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15816" y="2096019"/>
            <a:ext cx="2016224" cy="14401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6300192" y="4888183"/>
            <a:ext cx="2843808" cy="19697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03763">
            <a:off x="2766612" y="2192339"/>
            <a:ext cx="3036088" cy="201812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2051720" y="112474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building outline</a:t>
            </a:r>
          </a:p>
          <a:p>
            <a:pPr algn="ctr"/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(estimated)</a:t>
            </a:r>
            <a:endParaRPr lang="en-A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5576" y="4730395"/>
            <a:ext cx="7857887" cy="653143"/>
            <a:chOff x="755576" y="4730395"/>
            <a:chExt cx="7857887" cy="65314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0501" t="72214" r="24" b="15849"/>
            <a:stretch/>
          </p:blipFill>
          <p:spPr bwMode="auto">
            <a:xfrm>
              <a:off x="755576" y="4730395"/>
              <a:ext cx="7857887" cy="65314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131840" y="5036967"/>
              <a:ext cx="3600400" cy="21600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09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9652" y="3044280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7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53" y="830042"/>
            <a:ext cx="9143894" cy="519791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42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53" y="830042"/>
            <a:ext cx="9143893" cy="519791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5797123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Balloon </a:t>
            </a:r>
            <a:r>
              <a:rPr lang="en-A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</a:t>
            </a:r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</a:t>
            </a:r>
          </a:p>
          <a:p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x4 0.9 Diameter Balloons</a:t>
            </a:r>
            <a:endParaRPr lang="en-A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827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53" y="830042"/>
            <a:ext cx="9143893" cy="519791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5797123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Balloon </a:t>
            </a:r>
            <a:r>
              <a:rPr lang="en-A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</a:t>
            </a:r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</a:p>
          <a:p>
            <a:r>
              <a:rPr lang="en-A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x4 0.9 Diameter Balloons</a:t>
            </a:r>
            <a:endParaRPr lang="en-A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14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-12525" y="693140"/>
            <a:ext cx="9164807" cy="5471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1 - Validation</a:t>
            </a:r>
            <a:r>
              <a:rPr lang="en-A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Case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387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28469" y="738681"/>
            <a:ext cx="9087062" cy="614670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021288"/>
            <a:ext cx="4104456" cy="830997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Scharp</a:t>
            </a:r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 V06A</a:t>
            </a:r>
          </a:p>
          <a:p>
            <a:r>
              <a:rPr lang="en-A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1.7m, 22mm lens, 3.3° tilt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9652" y="4462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View 1 - Validation</a:t>
            </a:r>
            <a:r>
              <a:rPr lang="en-A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Case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46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346</Words>
  <Application>Microsoft Office PowerPoint</Application>
  <PresentationFormat>On-screen Show (4:3)</PresentationFormat>
  <Paragraphs>74</Paragraphs>
  <Slides>49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Kew Cottages - Heritage  Presentation</dc:title>
  <dc:subject>Walker Building  - Balloon assisted Visualisation</dc:subject>
  <dc:creator>VP</dc:creator>
  <cp:keywords>Heritage, Permit,. Appeal, Stage 8, Balloons,.</cp:keywords>
  <dc:description>Kew Cottages Coalition Public Meeting, Kew Civic Centre,  24 Feb 2016</dc:description>
  <cp:lastModifiedBy>Thought Bubble</cp:lastModifiedBy>
  <cp:revision>29</cp:revision>
  <dcterms:created xsi:type="dcterms:W3CDTF">2016-03-11T05:34:45Z</dcterms:created>
  <dcterms:modified xsi:type="dcterms:W3CDTF">2016-03-11T05:40:57Z</dcterms:modified>
  <cp:category/>
</cp:coreProperties>
</file>